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Funnel Display" panose="020B0604020202020204" charset="0"/>
      <p:regular r:id="rId13"/>
    </p:embeddedFont>
    <p:embeddedFont>
      <p:font typeface="Funnel Sans" panose="020B0604020202020204" charset="0"/>
      <p:regular r:id="rId14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8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3748"/>
            <a:ext cx="7468553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«Век живи — век учись»: Разработка кликер-игры с полной аутентификацией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525566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Представляю вам мой дипломный проект — браузерную кликер-игру, разработанную с нуля, включающую систему аутентификации, интуитивно понятный пользовательский интерфейс и надёжный бэкенд.</a:t>
            </a:r>
            <a:endParaRPr lang="en-US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4C5A3B-1927-D9B5-D13F-1543BA40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E0EEA-D806-9A23-08CE-5A83B3AC1C82}"/>
              </a:ext>
            </a:extLst>
          </p:cNvPr>
          <p:cNvSpPr txBox="1"/>
          <p:nvPr/>
        </p:nvSpPr>
        <p:spPr>
          <a:xfrm>
            <a:off x="10058400" y="7771724"/>
            <a:ext cx="478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dirty="0" err="1"/>
              <a:t>Подготовил</a:t>
            </a:r>
            <a:r>
              <a:rPr lang="kk-KZ" dirty="0"/>
              <a:t> студент РПО: Есимбек Ғалымжан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197" y="464950"/>
            <a:ext cx="4273278" cy="64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Обзор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31197" y="1535309"/>
            <a:ext cx="6737033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Стек технологий: Мощная основа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2648" y="2652980"/>
            <a:ext cx="6406158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Мой проект построен на современном и эффективном стеке технологий, обеспечивающем высокую производительность, масштабируемость и безопасность.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96635" y="4350366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Frontend: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React (JS), React Router, CSS Modules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96635" y="4720412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Backend: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Django + Django REST Framework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96635" y="5029498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База данных: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SQLite (db.sqlite3)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96635" y="5369064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Авторизация: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JWT (SimpleJWT)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51" y="926008"/>
            <a:ext cx="6406158" cy="64061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7E870A-C13C-B938-EBA8-8D758D70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516" y="482441"/>
            <a:ext cx="239649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Ключевые особенности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01516" y="915710"/>
            <a:ext cx="9563695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Функциональность игры: Интерактивный опыт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" y="1694498"/>
            <a:ext cx="438388" cy="4383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59098" y="1798558"/>
            <a:ext cx="2880717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Безопасная аутентификация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59098" y="2161580"/>
            <a:ext cx="1256978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Регистрация и вход пользователей с использованием токенов JWT обеспечивают защищённый доступ и персонализацию игрового опыта.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6" y="2880479"/>
            <a:ext cx="438388" cy="4383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59098" y="2984540"/>
            <a:ext cx="249828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Защищённые маршруты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08339" y="3370183"/>
            <a:ext cx="13271302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Доступ к определённым частям игры регулируется в зависимости от статуса аутентификации, что предотвращает несанкционированный доступ.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16" y="4066461"/>
            <a:ext cx="438388" cy="4383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59098" y="4170521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Космический UI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08339" y="4561939"/>
            <a:ext cx="1256978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Эстетичный и интуитивно понятный пользовательский интерфейс в стиле космической одиссеи погружает игроков в уникальную атмосферу.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16" y="5252442"/>
            <a:ext cx="438388" cy="4383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59098" y="5356503"/>
            <a:ext cx="311086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Динамичный игровой процесс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59098" y="5719524"/>
            <a:ext cx="125697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Игра включает увлекательные анимации, захватывающие события и разветвлённые сюжетные цепочки, делая каждое взаимодействие уникальным.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16" y="6718935"/>
            <a:ext cx="438388" cy="4383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59098" y="6822996"/>
            <a:ext cx="229838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Сохранение прогресса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359098" y="7186017"/>
            <a:ext cx="125697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 будущих расширениях планируется интеграция системы сохранения прогресса, позволяющей игрокам продолжать приключение с любого устройства.</a:t>
            </a:r>
            <a:endParaRPr lang="en-US" sz="16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29E227-A787-55AD-0C99-ACF732827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478988"/>
            <a:ext cx="259115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Подробности реализации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96635" y="909161"/>
            <a:ext cx="9276040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Управление данными: База данных и Backend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96635" y="1839278"/>
            <a:ext cx="6406158" cy="85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Хранение данных: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Все пользовательские данные и токены надёжно хранятся в легковесной базе данных SQLite (файл db.sqlite3).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80527" y="2814401"/>
            <a:ext cx="6406158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API на DRF: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Backend реализован на Django REST Framework, предоставляя три ключевые эндпоинта: </a:t>
            </a:r>
            <a:r>
              <a:rPr lang="en-US" sz="1600" dirty="0">
                <a:solidFill>
                  <a:srgbClr val="2B3541"/>
                </a:solidFill>
                <a:highlight>
                  <a:srgbClr val="D8E7F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/api/register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регистрации, </a:t>
            </a:r>
            <a:r>
              <a:rPr lang="en-US" sz="1600" dirty="0">
                <a:solidFill>
                  <a:srgbClr val="2B3541"/>
                </a:solidFill>
                <a:highlight>
                  <a:srgbClr val="D8E7F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/api/token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получения JWT, и </a:t>
            </a:r>
            <a:r>
              <a:rPr lang="en-US" sz="1600" dirty="0">
                <a:solidFill>
                  <a:srgbClr val="2B3541"/>
                </a:solidFill>
                <a:highlight>
                  <a:srgbClr val="D8E7F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/api/protected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для доступа к защищённым данным.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6635" y="4000325"/>
            <a:ext cx="6406158" cy="77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Безопасность паролей: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Пароли пользователей хешируются перед сохранением, обеспечивая высокий уровень безопасности данных.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80527" y="5011339"/>
            <a:ext cx="6406158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Авторизация на фронтенде: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После успешного входа, фронтенд-приложение получает JWT, сохраняет его в localStorage и автоматически включает в заголовки всех последующих запросов к защищённым ресурсам.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0527" y="6613509"/>
            <a:ext cx="6406158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Отображение имени пользователя: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Имя пользователя извлекается из JWT путём декодирования токена, что позволяет персонализировать отображение для каждого игрока.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16" y="1421368"/>
            <a:ext cx="6203798" cy="62037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264440-D9FD-CB8F-B49B-A25E4E1F7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97932"/>
            <a:ext cx="207347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Механика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4969" y="1033343"/>
            <a:ext cx="9369981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Пошаговое взаимодействие: Как всё работает</a:t>
            </a:r>
            <a:endParaRPr lang="en-US" sz="3250" dirty="0"/>
          </a:p>
        </p:txBody>
      </p:sp>
      <p:sp>
        <p:nvSpPr>
          <p:cNvPr id="4" name="Shape 2"/>
          <p:cNvSpPr/>
          <p:nvPr/>
        </p:nvSpPr>
        <p:spPr>
          <a:xfrm>
            <a:off x="704969" y="1815941"/>
            <a:ext cx="176212" cy="1057394"/>
          </a:xfrm>
          <a:prstGeom prst="roundRect">
            <a:avLst>
              <a:gd name="adj" fmla="val 420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7394" y="1992154"/>
            <a:ext cx="2154674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1. Вход пользователя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57394" y="2357080"/>
            <a:ext cx="1286803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Пользователь вводит свои учётные данные для входа в игру.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69288" y="3005495"/>
            <a:ext cx="176212" cy="1057394"/>
          </a:xfrm>
          <a:prstGeom prst="roundRect">
            <a:avLst>
              <a:gd name="adj" fmla="val 420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1713" y="3181707"/>
            <a:ext cx="207347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2. Выдача JWT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21713" y="3546634"/>
            <a:ext cx="1260371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 проверяет данные и выдаёт JSON Web Token (JWT) пользователю.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33607" y="4195048"/>
            <a:ext cx="176212" cy="1057394"/>
          </a:xfrm>
          <a:prstGeom prst="roundRect">
            <a:avLst>
              <a:gd name="adj" fmla="val 420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86032" y="4371261"/>
            <a:ext cx="314717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3. Хранение и проверка токена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586032" y="4736187"/>
            <a:ext cx="1233939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сохраняет токен в localStorage и использует его для аутентификации запросов к защищённым ресурсам.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98044" y="5384602"/>
            <a:ext cx="176212" cy="1057394"/>
          </a:xfrm>
          <a:prstGeom prst="roundRect">
            <a:avLst>
              <a:gd name="adj" fmla="val 420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850469" y="5560814"/>
            <a:ext cx="287274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4. Динамический рендеринг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850469" y="5925741"/>
            <a:ext cx="1207496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Компоненты фронтенда рендерятся динамически, отображая контент в зависимости от статуса авторизации пользователя.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33607" y="6574155"/>
            <a:ext cx="176212" cy="1057394"/>
          </a:xfrm>
          <a:prstGeom prst="roundRect">
            <a:avLst>
              <a:gd name="adj" fmla="val 420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86032" y="6750368"/>
            <a:ext cx="319813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5. Централизованное хранение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586032" y="7115294"/>
            <a:ext cx="1233939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Все данные игры, включая прогресс и настройки, хранятся в локальной базе данных db.sqlite3, обеспечивая целостность и доступность.</a:t>
            </a:r>
            <a:endParaRPr lang="en-US" sz="16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1B4BBA-5A95-2089-297E-37CF697B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628294-17A9-646B-21C7-6B132796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53" y="2650210"/>
            <a:ext cx="13889694" cy="21077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40B884-8480-AF8C-3D36-20F20D0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87" y="7683180"/>
            <a:ext cx="1752845" cy="5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9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448</Words>
  <Application>Microsoft Office PowerPoint</Application>
  <PresentationFormat>Произвольный</PresentationFormat>
  <Paragraphs>46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Consolas</vt:lpstr>
      <vt:lpstr>Arial</vt:lpstr>
      <vt:lpstr>Funnel Display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Есимбек Галымжан</cp:lastModifiedBy>
  <cp:revision>3</cp:revision>
  <dcterms:created xsi:type="dcterms:W3CDTF">2025-07-02T19:33:24Z</dcterms:created>
  <dcterms:modified xsi:type="dcterms:W3CDTF">2025-07-02T19:50:28Z</dcterms:modified>
</cp:coreProperties>
</file>